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191d0e3b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4191d0e3b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191d0e3b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191d0e3b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4191d0e3b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4191d0e3b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4191d0e3b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4191d0e3b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4191d0e3b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4191d0e3b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4191d0e3b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4191d0e3b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191d0e3b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4191d0e3b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4191d0e3b8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4191d0e3b8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191d0e3b8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4191d0e3b8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 title="p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3" name="Google Shape;133;p23" title="p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3" name="Google Shape;63;p14" title="p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 title="p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7" name="Google Shape;77;p16" title="2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1" name="Google Shape;91;p18" title="p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 title="p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 title="-1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0" name="Google Shape;100;p19" title="p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 title="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8" name="Google Shape;108;p20" title="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 title="p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 title="-1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7" name="Google Shape;117;p21" title="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 title="p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5" name="Google Shape;125;p22" title="p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 title="-1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Arial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PechaVer2</cp:lastModifiedBy>
  <cp:revision>1</cp:revision>
  <dcterms:modified xsi:type="dcterms:W3CDTF">2025-04-18T14:04:25Z</dcterms:modified>
</cp:coreProperties>
</file>